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FF96A3-01A6-45A6-801A-B347F402A75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7DE793-A6F0-4398-93E1-C0F4A7B0D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cad=rja&amp;uact=8&amp;ved=0ahUKEwjSxa3uxqLWAhUESJoKHQJKC6EQjRwIBw&amp;url=https://www.spec.lt/imone/rokiskio-rajono-savivaldybes-svietimo-centras&amp;psig=AFQjCNFRzVbdAiDnmZqkJ0twNJF0BNMP_g&amp;ust=15054055580260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google.lt/url?sa=i&amp;rct=j&amp;q=&amp;esrc=s&amp;source=images&amp;cd=&amp;cad=rja&amp;uact=8&amp;ved=0ahUKEwj98MyTx6LWAhXKJZoKHQKvCL8QjRwIBw&amp;url=http://www.antakalnioprogimnazija.vilnius.lm.lt/archyvas/13439&amp;psig=AFQjCNHK36kjAH8bSFg3v1aPc-ysDROc_Q&amp;ust=1505405634456535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6705600" cy="1470025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>
                <a:solidFill>
                  <a:schemeClr val="tx1"/>
                </a:solidFill>
              </a:rPr>
              <a:t>KAMAJŲ ANTANO STRAZDO GIMNAZIJA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94848" y="5334000"/>
            <a:ext cx="6400800" cy="1066800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tx1"/>
                </a:solidFill>
              </a:rPr>
              <a:t>TARPTAUTINIŲ PROJEKTŲ PATIRTIS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Kamajų Antano Strazdo gimnaz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26572"/>
            <a:ext cx="7162801" cy="29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amajugimnazija.lt/wp-content/uploads/2012/10/IMG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447800" cy="12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lt-LT" sz="3200" dirty="0" smtClean="0">
                <a:solidFill>
                  <a:schemeClr val="accent1">
                    <a:lumMod val="75000"/>
                  </a:schemeClr>
                </a:solidFill>
              </a:rPr>
              <a:t>Nacionalinis mokyklų pažangos projektas 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„ MOKINIO UGDYMO (-SI) PAŽANGOS STEBĖSENA“</a:t>
            </a:r>
            <a:b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2013-2014 m.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2514600"/>
          </a:xfrm>
        </p:spPr>
        <p:txBody>
          <a:bodyPr>
            <a:normAutofit fontScale="92500" lnSpcReduction="20000"/>
          </a:bodyPr>
          <a:lstStyle/>
          <a:p>
            <a:r>
              <a:rPr lang="lt-LT" b="1" dirty="0" smtClean="0">
                <a:latin typeface="Bell MT" panose="02020503060305020303" pitchFamily="18" charset="0"/>
              </a:rPr>
              <a:t>Projekto partneriai ir bičiuliai: </a:t>
            </a:r>
            <a:r>
              <a:rPr lang="lt-LT" dirty="0" smtClean="0">
                <a:latin typeface="Bell MT" panose="02020503060305020303" pitchFamily="18" charset="0"/>
              </a:rPr>
              <a:t>RŠC</a:t>
            </a:r>
            <a:r>
              <a:rPr lang="lt-LT" dirty="0">
                <a:latin typeface="Bell MT" panose="02020503060305020303" pitchFamily="18" charset="0"/>
              </a:rPr>
              <a:t>;</a:t>
            </a:r>
            <a:r>
              <a:rPr lang="lt-LT" dirty="0" smtClean="0">
                <a:latin typeface="Bell MT" panose="02020503060305020303" pitchFamily="18" charset="0"/>
              </a:rPr>
              <a:t> Panevėžio „ Vyturio“ progimnazija;  Prienų r. Išlaužo pagrindinė mokykla ir „Žiburio“ gimnazija; Utenos Krašuonos progimnazija.</a:t>
            </a:r>
          </a:p>
          <a:p>
            <a:r>
              <a:rPr lang="lt-LT" b="1" dirty="0" smtClean="0">
                <a:latin typeface="Bell MT" panose="02020503060305020303" pitchFamily="18" charset="0"/>
              </a:rPr>
              <a:t>Projektą finansavo: </a:t>
            </a:r>
            <a:r>
              <a:rPr lang="lt-LT" dirty="0" smtClean="0">
                <a:latin typeface="Bell MT" panose="02020503060305020303" pitchFamily="18" charset="0"/>
              </a:rPr>
              <a:t>ŠMM.</a:t>
            </a:r>
          </a:p>
          <a:p>
            <a:r>
              <a:rPr lang="lt-LT" b="1" dirty="0" smtClean="0">
                <a:latin typeface="Bell MT" panose="02020503060305020303" pitchFamily="18" charset="0"/>
              </a:rPr>
              <a:t>Projekto įgyvendinimas – </a:t>
            </a:r>
            <a:r>
              <a:rPr lang="lt-LT" dirty="0" smtClean="0">
                <a:latin typeface="Bell MT" panose="02020503060305020303" pitchFamily="18" charset="0"/>
              </a:rPr>
              <a:t>41 000 lt.</a:t>
            </a:r>
          </a:p>
          <a:p>
            <a:r>
              <a:rPr lang="lt-LT" b="1" dirty="0" smtClean="0">
                <a:latin typeface="Bell MT" panose="02020503060305020303" pitchFamily="18" charset="0"/>
              </a:rPr>
              <a:t>Projekto rezultatas</a:t>
            </a:r>
            <a:r>
              <a:rPr lang="lt-LT" dirty="0" smtClean="0">
                <a:latin typeface="Bell MT" panose="02020503060305020303" pitchFamily="18" charset="0"/>
              </a:rPr>
              <a:t>:14 gimnazijos bendruomenės narių stažuotės Estijoje; Metodinis leidinys „ Kamajų Antano Strazdo Pažangos projekto dalyvių patirtis“.</a:t>
            </a:r>
          </a:p>
          <a:p>
            <a:endParaRPr lang="en-US" dirty="0"/>
          </a:p>
        </p:txBody>
      </p:sp>
      <p:pic>
        <p:nvPicPr>
          <p:cNvPr id="7" name="Picture 2" descr="http://www.kamajugimnazija.lt/wp-content/uploads/2012/10/IMG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4590"/>
            <a:ext cx="1472438" cy="13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izdo rezultatas pagal užklausą „rokiškio švietimo centras“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5956"/>
          <a:stretch/>
        </p:blipFill>
        <p:spPr bwMode="auto">
          <a:xfrm>
            <a:off x="3429000" y="4874590"/>
            <a:ext cx="1905000" cy="9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izdo rezultatas pagal užklausą „nacionalinė mokyklų vertinimo agentūra“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36908"/>
            <a:ext cx="2105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lakatas 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9356"/>
            <a:ext cx="9610043" cy="68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47700" y="1143000"/>
            <a:ext cx="8229600" cy="1143000"/>
          </a:xfrm>
        </p:spPr>
        <p:txBody>
          <a:bodyPr>
            <a:noAutofit/>
          </a:bodyPr>
          <a:lstStyle/>
          <a:p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Tarptautinis projektas“ 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NAUJOS VERSLUMO UGDYMO METODIKOS KŪRIMAS PER EUROPOS REGIONŲ STRATEGINĘ PARTNERYSTĘ“</a:t>
            </a: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 2014 m.</a:t>
            </a:r>
            <a:b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2015-1-LT01-KA201-013403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2286000"/>
            <a:ext cx="8153400" cy="3078163"/>
          </a:xfrm>
        </p:spPr>
        <p:txBody>
          <a:bodyPr>
            <a:normAutofit fontScale="70000" lnSpcReduction="20000"/>
          </a:bodyPr>
          <a:lstStyle/>
          <a:p>
            <a:r>
              <a:rPr lang="lt-LT" sz="2400" b="1" dirty="0" smtClean="0"/>
              <a:t>Projekto iniciatoriai</a:t>
            </a:r>
            <a:r>
              <a:rPr lang="lt-LT" sz="2400" dirty="0" smtClean="0"/>
              <a:t>: Rokiškio r. savivaldybės Šv. skyrius, Bulgarijos </a:t>
            </a:r>
            <a:r>
              <a:rPr lang="lt-LT" sz="2400" dirty="0" err="1" smtClean="0"/>
              <a:t>Provadijos</a:t>
            </a:r>
            <a:r>
              <a:rPr lang="lt-LT" sz="2400" dirty="0" smtClean="0"/>
              <a:t> savivaldybė.</a:t>
            </a:r>
          </a:p>
          <a:p>
            <a:r>
              <a:rPr lang="lt-LT" sz="2400" b="1" dirty="0" smtClean="0"/>
              <a:t>Projekto partneriai</a:t>
            </a:r>
            <a:r>
              <a:rPr lang="lt-LT" sz="2400" dirty="0" smtClean="0"/>
              <a:t>: RŠC; </a:t>
            </a:r>
            <a:r>
              <a:rPr lang="lt-LT" sz="2400" dirty="0" err="1" smtClean="0"/>
              <a:t>Provadijos</a:t>
            </a:r>
            <a:r>
              <a:rPr lang="lt-LT" sz="2400" dirty="0" smtClean="0"/>
              <a:t> įstaiga </a:t>
            </a:r>
            <a:r>
              <a:rPr lang="lt-LT" sz="2400" dirty="0" err="1" smtClean="0"/>
              <a:t>Narodno</a:t>
            </a:r>
            <a:r>
              <a:rPr lang="lt-LT" sz="2400" dirty="0" smtClean="0"/>
              <a:t> </a:t>
            </a:r>
            <a:r>
              <a:rPr lang="lt-LT" sz="2400" dirty="0" err="1" smtClean="0"/>
              <a:t>shitaliste</a:t>
            </a:r>
            <a:r>
              <a:rPr lang="lt-LT" sz="2400" dirty="0" smtClean="0"/>
              <a:t> „ </a:t>
            </a:r>
            <a:r>
              <a:rPr lang="lt-LT" sz="2400" dirty="0" err="1" smtClean="0"/>
              <a:t>Akeko</a:t>
            </a:r>
            <a:r>
              <a:rPr lang="lt-LT" sz="2400" dirty="0" smtClean="0"/>
              <a:t> </a:t>
            </a:r>
            <a:r>
              <a:rPr lang="lt-LT" sz="2400" dirty="0" err="1" smtClean="0"/>
              <a:t>Konstantinov</a:t>
            </a:r>
            <a:r>
              <a:rPr lang="lt-LT" sz="2400" dirty="0" smtClean="0"/>
              <a:t>“, Kamajų Antano Strazdo gimnazija ir </a:t>
            </a:r>
            <a:r>
              <a:rPr lang="lt-LT" sz="2400" dirty="0" err="1" smtClean="0"/>
              <a:t>Provadijos</a:t>
            </a:r>
            <a:r>
              <a:rPr lang="lt-LT" sz="2400" dirty="0" smtClean="0"/>
              <a:t> </a:t>
            </a:r>
            <a:r>
              <a:rPr lang="lt-LT" sz="2400" dirty="0" err="1" smtClean="0"/>
              <a:t>Ivan</a:t>
            </a:r>
            <a:r>
              <a:rPr lang="lt-LT" sz="2400" dirty="0" smtClean="0"/>
              <a:t> </a:t>
            </a:r>
            <a:r>
              <a:rPr lang="lt-LT" sz="2400" dirty="0" err="1" smtClean="0"/>
              <a:t>Vazov</a:t>
            </a:r>
            <a:r>
              <a:rPr lang="lt-LT" sz="2400" dirty="0" smtClean="0"/>
              <a:t> pagrindinė mokykla.</a:t>
            </a:r>
          </a:p>
          <a:p>
            <a:r>
              <a:rPr lang="lt-LT" sz="2400" b="1" dirty="0" smtClean="0"/>
              <a:t>Projektas finansuotas remiant Europos Komisijai, „</a:t>
            </a:r>
            <a:r>
              <a:rPr lang="lt-LT" sz="2400" b="1" dirty="0" err="1" smtClean="0"/>
              <a:t>Erasmus</a:t>
            </a:r>
            <a:r>
              <a:rPr lang="en-US" sz="2400" b="1" dirty="0" smtClean="0"/>
              <a:t>+”</a:t>
            </a:r>
            <a:r>
              <a:rPr lang="lt-LT" sz="2400" b="1" dirty="0" smtClean="0"/>
              <a:t> programos lėšomis.</a:t>
            </a:r>
          </a:p>
          <a:p>
            <a:r>
              <a:rPr lang="lt-LT" sz="2400" b="1" dirty="0" smtClean="0"/>
              <a:t>Bendras projekto biudžetas</a:t>
            </a:r>
            <a:r>
              <a:rPr lang="lt-LT" sz="2400" dirty="0" smtClean="0"/>
              <a:t> – 88.988,00 EUR. Lietuvos partneriams – 48.644,00 EUR biudžeto dalis.</a:t>
            </a:r>
          </a:p>
          <a:p>
            <a:r>
              <a:rPr lang="lt-LT" b="1" dirty="0"/>
              <a:t>Projekto rezultatas</a:t>
            </a:r>
            <a:r>
              <a:rPr lang="lt-LT" dirty="0" smtClean="0"/>
              <a:t>: 4 mokytojų mokymosi ir darbo stažuotės ( 2 Lietuvoje ir 2 Bulgarijoje) ; Leidinys „ </a:t>
            </a:r>
            <a:r>
              <a:rPr lang="lt-LT" dirty="0" err="1"/>
              <a:t>V</a:t>
            </a:r>
            <a:r>
              <a:rPr lang="lt-LT" dirty="0" err="1" smtClean="0"/>
              <a:t>erslumo</a:t>
            </a:r>
            <a:r>
              <a:rPr lang="lt-LT" dirty="0" smtClean="0"/>
              <a:t> ugdymo mokykloje metodinės </a:t>
            </a:r>
            <a:r>
              <a:rPr lang="lt-LT" smtClean="0"/>
              <a:t>rekomendacijos“.</a:t>
            </a:r>
            <a:endParaRPr lang="lt-LT" sz="2400" dirty="0" smtClean="0"/>
          </a:p>
          <a:p>
            <a:endParaRPr lang="lt-LT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7110"/>
            <a:ext cx="2171699" cy="6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kamajaiprovadija.lt/.cm4all/iproc.php/Tinlklapio%20nuotr/Logotipai/Rokiskio%20logo.jpg/downsize_1280_0/Rokiskio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7" y="5400074"/>
            <a:ext cx="65074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amajaiprovadija.lt/.cm4all/iproc.php/Tinlklapio%20nuotr/Logotipai/Kamaju_gimnazija.jpg/downsize_1280_0/Kamaju_gimnaz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9465"/>
            <a:ext cx="938286" cy="8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amajaiprovadija.lt/.cm4all/iproc.php/Tinlklapio%20nuotr/Logotipai/Provadija%20logo.png/downsize_1280_0/Provadija%20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44" y="5366329"/>
            <a:ext cx="804527" cy="9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amajaiprovadija.lt/.cm4all/iproc.php/Tinlklapio%20nuotr/Logotipai/R%C5%A0C.png/downsize_1280_0/R%C5%A0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5524694"/>
            <a:ext cx="14382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kamajaiprovadija.lt/.cm4all/iproc.php/Tinlklapio%20nuotr/Logotipai/Ivan%20Vazov.png/downsize_1280_0/Ivan%20Vazo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67" y="5257606"/>
            <a:ext cx="754292" cy="10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kamajaiprovadija.lt/.cm4all/iproc.php/Tinlklapio%20nuotr/Logotipai/Narodno%20chitalishte.png/downsize_1280_0/Narodno%20chitalish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84" y="5354828"/>
            <a:ext cx="1106765" cy="9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amajaiprovadija.lt/.cm4all/iproc.php/Tinlklapio%20nuotr/Logotipai/Be%20pavadinimo.png/downsize_1280_0/Be%20pavadinim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0064" r="80674" b="64698"/>
          <a:stretch/>
        </p:blipFill>
        <p:spPr bwMode="auto">
          <a:xfrm>
            <a:off x="7092721" y="1490700"/>
            <a:ext cx="1160291" cy="7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</TotalTime>
  <Words>188</Words>
  <Application>Microsoft Office PowerPoint</Application>
  <PresentationFormat>Demonstracija ekrane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Austin</vt:lpstr>
      <vt:lpstr>KAMAJŲ ANTANO STRAZDO GIMNAZIJA</vt:lpstr>
      <vt:lpstr>Nacionalinis mokyklų pažangos projektas „ MOKINIO UGDYMO (-SI) PAŽANGOS STEBĖSENA“ 2013-2014 m.</vt:lpstr>
      <vt:lpstr>PowerPoint pristatymas</vt:lpstr>
      <vt:lpstr>Tarptautinis projektas“ NAUJOS VERSLUMO UGDYMO METODIKOS KŪRIMAS PER EUROPOS REGIONŲ STRATEGINĘ PARTNERYSTĘ“ 2014 m. 2015-1-LT01-KA201-013403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HP</dc:creator>
  <cp:lastModifiedBy>HP</cp:lastModifiedBy>
  <cp:revision>12</cp:revision>
  <dcterms:created xsi:type="dcterms:W3CDTF">2017-09-13T15:28:45Z</dcterms:created>
  <dcterms:modified xsi:type="dcterms:W3CDTF">2017-09-20T18:27:22Z</dcterms:modified>
</cp:coreProperties>
</file>